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Belonging Discussion	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>
                <a:latin typeface="Century Gothic"/>
                <a:cs typeface="Century Gothic"/>
              </a:rPr>
              <a:t>Discussion Rules and Topics</a:t>
            </a:r>
            <a:endParaRPr lang="en-US" b="1" u="sng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6698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Discussion Format—students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24" y="1747990"/>
            <a:ext cx="8971776" cy="47306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You </a:t>
            </a:r>
            <a:r>
              <a:rPr lang="en-US" b="1" u="sng" dirty="0" smtClean="0">
                <a:latin typeface="Century Gothic"/>
                <a:cs typeface="Century Gothic"/>
              </a:rPr>
              <a:t>DO NOT </a:t>
            </a:r>
            <a:r>
              <a:rPr lang="en-US" dirty="0" smtClean="0">
                <a:latin typeface="Century Gothic"/>
                <a:cs typeface="Century Gothic"/>
              </a:rPr>
              <a:t>have to raise your hand to speak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Do not have side conversations while someone is speaking and do not interrupt. Wait until the person who has the floor has stopped speaking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To speak…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Answer the question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Pose your own thoughtful question 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Agree/disagree {you MUST say WHY!!!}</a:t>
            </a:r>
          </a:p>
          <a:p>
            <a:pPr lvl="1"/>
            <a:r>
              <a:rPr lang="en-US" b="1" u="sng" dirty="0" smtClean="0">
                <a:latin typeface="Century Gothic"/>
                <a:cs typeface="Century Gothic"/>
              </a:rPr>
              <a:t>You MUST give evidence {meaning look through the text and provide a page number}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There will always be some kind of written portion AFTER the seminar.</a:t>
            </a:r>
            <a:r>
              <a:rPr lang="en-US" b="1" u="sng" dirty="0" smtClean="0">
                <a:latin typeface="Century Gothic"/>
                <a:cs typeface="Century Gothic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321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Discussion Format—Teacher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24" y="1747990"/>
            <a:ext cx="8971776" cy="473065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I am not a participant in the conversation, meaning this is a </a:t>
            </a:r>
            <a:r>
              <a:rPr lang="en-US" b="1" u="sng" dirty="0" smtClean="0">
                <a:latin typeface="Century Gothic"/>
                <a:cs typeface="Century Gothic"/>
              </a:rPr>
              <a:t>STUDENT-LED </a:t>
            </a:r>
            <a:r>
              <a:rPr lang="en-US" dirty="0" smtClean="0">
                <a:latin typeface="Century Gothic"/>
                <a:cs typeface="Century Gothic"/>
              </a:rPr>
              <a:t>discussion!!!!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 will provide a question (occasionally, you will provide the question and/or topic)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 may ask follow up questions if there is a silence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 am the mediator, listener, and coach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 will be taking notes (written or typed) about comments made during the discussion.</a:t>
            </a:r>
          </a:p>
        </p:txBody>
      </p:sp>
    </p:spTree>
    <p:extLst>
      <p:ext uri="{BB962C8B-B14F-4D97-AF65-F5344CB8AC3E}">
        <p14:creationId xmlns:p14="http://schemas.microsoft.com/office/powerpoint/2010/main" val="242511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Discussion Questions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 algn="l">
              <a:buAutoNum type="arabicPeriod"/>
            </a:pPr>
            <a:r>
              <a:rPr lang="en-US" sz="2500" dirty="0" smtClean="0">
                <a:latin typeface="Century Gothic"/>
                <a:cs typeface="Century Gothic"/>
              </a:rPr>
              <a:t>What does it mean to belong in the short story?</a:t>
            </a:r>
          </a:p>
          <a:p>
            <a:pPr marL="342900" indent="-342900" algn="l">
              <a:buAutoNum type="arabicPeriod"/>
            </a:pPr>
            <a:r>
              <a:rPr lang="en-US" sz="2500" dirty="0" smtClean="0">
                <a:latin typeface="Century Gothic"/>
                <a:cs typeface="Century Gothic"/>
              </a:rPr>
              <a:t>What characteristics, examples, or definitions of belonging apply to the short story?</a:t>
            </a:r>
          </a:p>
          <a:p>
            <a:pPr algn="l"/>
            <a:endParaRPr lang="en-US" sz="2500" dirty="0"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441" y="863445"/>
            <a:ext cx="4773242" cy="46251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341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Discussion Questions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 algn="l">
              <a:buAutoNum type="arabicPeriod"/>
            </a:pPr>
            <a:r>
              <a:rPr lang="en-US" sz="2200" dirty="0" smtClean="0">
                <a:latin typeface="Century Gothic"/>
                <a:cs typeface="Century Gothic"/>
              </a:rPr>
              <a:t>What are characteristics of a community, group, or town you would want to belong to? How does this apply to the short story?</a:t>
            </a:r>
          </a:p>
          <a:p>
            <a:pPr marL="342900" indent="-342900" algn="l">
              <a:buAutoNum type="arabicPeriod"/>
            </a:pPr>
            <a:r>
              <a:rPr lang="en-US" sz="2200" dirty="0" smtClean="0">
                <a:latin typeface="Century Gothic"/>
                <a:cs typeface="Century Gothic"/>
              </a:rPr>
              <a:t>What are characteristics of a community, group, or town a bad place to belong to? </a:t>
            </a:r>
          </a:p>
          <a:p>
            <a:pPr algn="l"/>
            <a:endParaRPr lang="en-US" sz="2200" dirty="0"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441" y="863445"/>
            <a:ext cx="4773242" cy="46251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396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Written Reflection and Exit Slip!	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Century Gothic"/>
                <a:cs typeface="Century Gothic"/>
              </a:rPr>
              <a:t>Reflection</a:t>
            </a:r>
            <a:r>
              <a:rPr lang="en-US" dirty="0" smtClean="0">
                <a:latin typeface="Century Gothic"/>
                <a:cs typeface="Century Gothic"/>
              </a:rPr>
              <a:t>: </a:t>
            </a:r>
            <a:r>
              <a:rPr lang="en-US" dirty="0" err="1" smtClean="0">
                <a:latin typeface="Century Gothic"/>
                <a:cs typeface="Century Gothic"/>
              </a:rPr>
              <a:t>Schoology.com</a:t>
            </a:r>
            <a:r>
              <a:rPr lang="en-US" dirty="0" smtClean="0">
                <a:latin typeface="Century Gothic"/>
                <a:cs typeface="Century Gothic"/>
              </a:rPr>
              <a:t> &gt; </a:t>
            </a:r>
            <a:r>
              <a:rPr lang="en-US" dirty="0" smtClean="0">
                <a:latin typeface="Century Gothic"/>
                <a:cs typeface="Century Gothic"/>
              </a:rPr>
              <a:t>Social Studies</a:t>
            </a:r>
            <a:r>
              <a:rPr lang="en-US" smtClean="0">
                <a:latin typeface="Century Gothic"/>
                <a:cs typeface="Century Gothic"/>
              </a:rPr>
              <a:t>&gt; Discussion&gt; Answer </a:t>
            </a:r>
            <a:r>
              <a:rPr lang="en-US" dirty="0" smtClean="0">
                <a:latin typeface="Century Gothic"/>
                <a:cs typeface="Century Gothic"/>
              </a:rPr>
              <a:t>the question and respond to a peer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Why is Winnetka a community that people want to belong to? How does this apply to our definition and examples of belonging?</a:t>
            </a:r>
          </a:p>
          <a:p>
            <a:r>
              <a:rPr lang="en-US" b="1" u="sng" dirty="0" smtClean="0">
                <a:latin typeface="Century Gothic"/>
                <a:cs typeface="Century Gothic"/>
              </a:rPr>
              <a:t>Evaluation of Discussion</a:t>
            </a:r>
            <a:r>
              <a:rPr lang="en-US" dirty="0" smtClean="0">
                <a:latin typeface="Century Gothic"/>
                <a:cs typeface="Century Gothic"/>
              </a:rPr>
              <a:t>: Must be in my hands before you leave! </a:t>
            </a: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77023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21</TotalTime>
  <Words>312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Habitat</vt:lpstr>
      <vt:lpstr>Belonging Discussion </vt:lpstr>
      <vt:lpstr>Discussion Format—students</vt:lpstr>
      <vt:lpstr>Discussion Format—Teacher</vt:lpstr>
      <vt:lpstr>Discussion Questions</vt:lpstr>
      <vt:lpstr>Discussion Questions</vt:lpstr>
      <vt:lpstr>Written Reflection and Exit Slip!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Dangerous Game Discussion </dc:title>
  <dc:creator>Danielle Chamoun</dc:creator>
  <cp:lastModifiedBy>Danielle Chamoun</cp:lastModifiedBy>
  <cp:revision>17</cp:revision>
  <dcterms:created xsi:type="dcterms:W3CDTF">2013-09-18T14:05:30Z</dcterms:created>
  <dcterms:modified xsi:type="dcterms:W3CDTF">2014-09-02T12:48:40Z</dcterms:modified>
</cp:coreProperties>
</file>