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67D7-E1C2-0C45-B8DF-F989667002E5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706D-9518-054D-BD29-ADE752DBC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2384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What does it mean to be beautiful in different countries?</a:t>
            </a:r>
            <a:br>
              <a:rPr lang="en-US" sz="5500" dirty="0" smtClean="0">
                <a:latin typeface="Squiggly Asta"/>
                <a:cs typeface="Squiggly Asta"/>
              </a:rPr>
            </a:br>
            <a:r>
              <a:rPr lang="en-US" sz="5500" dirty="0">
                <a:latin typeface="Squiggly Asta"/>
                <a:cs typeface="Squiggly Asta"/>
              </a:rPr>
              <a:t/>
            </a:r>
            <a:br>
              <a:rPr lang="en-US" sz="5500" dirty="0">
                <a:latin typeface="Squiggly Asta"/>
                <a:cs typeface="Squiggly Asta"/>
              </a:rPr>
            </a:br>
            <a:r>
              <a:rPr lang="en-US" sz="5500" dirty="0" smtClean="0">
                <a:latin typeface="Squiggly Asta"/>
                <a:cs typeface="Squiggly Asta"/>
              </a:rPr>
              <a:t/>
            </a:r>
            <a:br>
              <a:rPr lang="en-US" sz="5500" dirty="0" smtClean="0">
                <a:latin typeface="Squiggly Asta"/>
                <a:cs typeface="Squiggly Asta"/>
              </a:rPr>
            </a:br>
            <a:r>
              <a:rPr lang="en-US" sz="5500" dirty="0" smtClean="0">
                <a:solidFill>
                  <a:srgbClr val="FF0000"/>
                </a:solidFill>
                <a:latin typeface="Squiggly Asta"/>
                <a:cs typeface="Squiggly Asta"/>
              </a:rPr>
              <a:t>Source: </a:t>
            </a:r>
            <a:r>
              <a:rPr lang="en-US" sz="5500" dirty="0" err="1" smtClean="0">
                <a:solidFill>
                  <a:srgbClr val="FF0000"/>
                </a:solidFill>
                <a:latin typeface="Squiggly Asta"/>
                <a:cs typeface="Squiggly Asta"/>
              </a:rPr>
              <a:t>Abc</a:t>
            </a:r>
            <a:r>
              <a:rPr lang="en-US" sz="5500" dirty="0" smtClean="0">
                <a:solidFill>
                  <a:srgbClr val="FF0000"/>
                </a:solidFill>
                <a:latin typeface="Squiggly Asta"/>
                <a:cs typeface="Squiggly Asta"/>
              </a:rPr>
              <a:t> 7 </a:t>
            </a:r>
            <a:r>
              <a:rPr lang="en-US" sz="5500" dirty="0" err="1" smtClean="0">
                <a:solidFill>
                  <a:srgbClr val="FF0000"/>
                </a:solidFill>
                <a:latin typeface="Squiggly Asta"/>
                <a:cs typeface="Squiggly Asta"/>
              </a:rPr>
              <a:t>chicago</a:t>
            </a:r>
            <a:endParaRPr lang="en-US" sz="5500" dirty="0">
              <a:solidFill>
                <a:srgbClr val="FF0000"/>
              </a:solidFill>
              <a:latin typeface="Squiggly Asta"/>
              <a:cs typeface="Squiggly Asta"/>
            </a:endParaRPr>
          </a:p>
        </p:txBody>
      </p:sp>
    </p:spTree>
    <p:extLst>
      <p:ext uri="{BB962C8B-B14F-4D97-AF65-F5344CB8AC3E}">
        <p14:creationId xmlns:p14="http://schemas.microsoft.com/office/powerpoint/2010/main" val="221167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072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vietnam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146300"/>
            <a:ext cx="2997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48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netherlands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2159000"/>
            <a:ext cx="2552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48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Israel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108200"/>
            <a:ext cx="2959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india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917700"/>
            <a:ext cx="2794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slovania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032000"/>
            <a:ext cx="2819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pakistan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120900"/>
            <a:ext cx="26289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portugal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159000"/>
            <a:ext cx="3098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singapore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46300"/>
            <a:ext cx="2730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Sri </a:t>
            </a:r>
            <a:r>
              <a:rPr lang="en-US" sz="5500" dirty="0" err="1" smtClean="0">
                <a:latin typeface="Squiggly Asta"/>
                <a:cs typeface="Squiggly Asta"/>
              </a:rPr>
              <a:t>lanka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159000"/>
            <a:ext cx="29464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sweden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082800"/>
            <a:ext cx="2870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030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Natural…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095500"/>
            <a:ext cx="299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uk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2120900"/>
            <a:ext cx="32258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71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usa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12900"/>
            <a:ext cx="24257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2384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Seeing all the different pictures of beautiful, what does it mean to belong in different countries?</a:t>
            </a:r>
            <a:br>
              <a:rPr lang="en-US" sz="5500" dirty="0" smtClean="0">
                <a:latin typeface="Squiggly Asta"/>
                <a:cs typeface="Squiggly Asta"/>
              </a:rPr>
            </a:br>
            <a:r>
              <a:rPr lang="en-US" sz="5500" dirty="0" smtClean="0">
                <a:latin typeface="Squiggly Asta"/>
                <a:cs typeface="Squiggly Asta"/>
              </a:rPr>
              <a:t/>
            </a:r>
            <a:br>
              <a:rPr lang="en-US" sz="5500" dirty="0" smtClean="0">
                <a:latin typeface="Squiggly Asta"/>
                <a:cs typeface="Squiggly Asta"/>
              </a:rPr>
            </a:br>
            <a:r>
              <a:rPr lang="en-US" sz="5500" dirty="0" smtClean="0">
                <a:solidFill>
                  <a:srgbClr val="FF0000"/>
                </a:solidFill>
                <a:latin typeface="Squiggly Asta"/>
                <a:cs typeface="Squiggly Asta"/>
              </a:rPr>
              <a:t>Discuss with a partner first!</a:t>
            </a:r>
          </a:p>
        </p:txBody>
      </p:sp>
    </p:spTree>
    <p:extLst>
      <p:ext uri="{BB962C8B-B14F-4D97-AF65-F5344CB8AC3E}">
        <p14:creationId xmlns:p14="http://schemas.microsoft.com/office/powerpoint/2010/main" val="90485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36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Macedonia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45270"/>
            <a:ext cx="2882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9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European union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044700"/>
            <a:ext cx="26416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361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algeria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2108200"/>
            <a:ext cx="27813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48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albania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057400"/>
            <a:ext cx="2755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48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Squiggly Asta"/>
                <a:cs typeface="Squiggly Asta"/>
              </a:rPr>
              <a:t>brazil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44700"/>
            <a:ext cx="3048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348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mexico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727200"/>
            <a:ext cx="2819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0112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err="1" smtClean="0">
                <a:latin typeface="Squiggly Asta"/>
                <a:cs typeface="Squiggly Asta"/>
              </a:rPr>
              <a:t>montenegro</a:t>
            </a:r>
            <a:endParaRPr lang="en-US" sz="5500" dirty="0">
              <a:latin typeface="Squiggly Asta"/>
              <a:cs typeface="Squiggly Ast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0701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</Words>
  <Application>Microsoft Macintosh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What does it mean to be beautiful in different countries?   Source: Abc 7 chicago</vt:lpstr>
      <vt:lpstr>Natural…</vt:lpstr>
      <vt:lpstr>Macedonia</vt:lpstr>
      <vt:lpstr>European union</vt:lpstr>
      <vt:lpstr>algeria</vt:lpstr>
      <vt:lpstr>albania</vt:lpstr>
      <vt:lpstr>brazil</vt:lpstr>
      <vt:lpstr>mexico</vt:lpstr>
      <vt:lpstr>montenegro</vt:lpstr>
      <vt:lpstr>vietnam</vt:lpstr>
      <vt:lpstr>netherlands</vt:lpstr>
      <vt:lpstr>Israel</vt:lpstr>
      <vt:lpstr>india</vt:lpstr>
      <vt:lpstr>slovania</vt:lpstr>
      <vt:lpstr>pakistan</vt:lpstr>
      <vt:lpstr>portugal</vt:lpstr>
      <vt:lpstr>singapore</vt:lpstr>
      <vt:lpstr>Sri lanka</vt:lpstr>
      <vt:lpstr>sweden</vt:lpstr>
      <vt:lpstr>uk</vt:lpstr>
      <vt:lpstr>usa</vt:lpstr>
      <vt:lpstr>Seeing all the different pictures of beautiful, what does it mean to belong in different countries?  Discuss with a partner first!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beautiful in different countries?</dc:title>
  <dc:creator>Danielle Chamoun</dc:creator>
  <cp:lastModifiedBy>Danielle Chamoun</cp:lastModifiedBy>
  <cp:revision>11</cp:revision>
  <dcterms:created xsi:type="dcterms:W3CDTF">2014-09-10T13:11:29Z</dcterms:created>
  <dcterms:modified xsi:type="dcterms:W3CDTF">2014-09-10T13:37:03Z</dcterms:modified>
</cp:coreProperties>
</file>